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63" r:id="rId3"/>
    <p:sldId id="262" r:id="rId4"/>
    <p:sldId id="259" r:id="rId5"/>
    <p:sldId id="292" r:id="rId6"/>
    <p:sldId id="289" r:id="rId7"/>
    <p:sldId id="291" r:id="rId8"/>
    <p:sldId id="260" r:id="rId9"/>
    <p:sldId id="270" r:id="rId10"/>
    <p:sldId id="256" r:id="rId11"/>
    <p:sldId id="288" r:id="rId12"/>
    <p:sldId id="293" r:id="rId13"/>
    <p:sldId id="269" r:id="rId14"/>
    <p:sldId id="261" r:id="rId15"/>
    <p:sldId id="290" r:id="rId16"/>
    <p:sldId id="272" r:id="rId17"/>
    <p:sldId id="273" r:id="rId18"/>
    <p:sldId id="274" r:id="rId19"/>
    <p:sldId id="275" r:id="rId20"/>
    <p:sldId id="271" r:id="rId21"/>
    <p:sldId id="257" r:id="rId22"/>
    <p:sldId id="287" r:id="rId23"/>
    <p:sldId id="286" r:id="rId24"/>
    <p:sldId id="265" r:id="rId25"/>
    <p:sldId id="266" r:id="rId26"/>
    <p:sldId id="267" r:id="rId27"/>
    <p:sldId id="284" r:id="rId28"/>
    <p:sldId id="285" r:id="rId29"/>
    <p:sldId id="276" r:id="rId30"/>
    <p:sldId id="279" r:id="rId31"/>
    <p:sldId id="282" r:id="rId32"/>
    <p:sldId id="278" r:id="rId33"/>
    <p:sldId id="26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95329-C5A7-4C0A-B232-21C94E766842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BD6F-1700-4013-A8CE-2243E8A03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BD6F-1700-4013-A8CE-2243E8A0305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810A-402A-4B85-A446-726E8675BF09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3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85492" y="219808"/>
            <a:ext cx="4586223" cy="6409592"/>
            <a:chOff x="4085492" y="219808"/>
            <a:chExt cx="4586223" cy="6409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9" t="3206" r="29659" b="3333"/>
            <a:stretch/>
          </p:blipFill>
          <p:spPr>
            <a:xfrm>
              <a:off x="4085492" y="219808"/>
              <a:ext cx="4021016" cy="640959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829300" y="5073162"/>
              <a:ext cx="1872762" cy="7297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29300" y="3446585"/>
              <a:ext cx="1714500" cy="6916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20269">
              <a:off x="6987384" y="3799886"/>
              <a:ext cx="1684331" cy="1649734"/>
            </a:xfrm>
            <a:prstGeom prst="arc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78445" y="194522"/>
            <a:ext cx="8645085" cy="3720356"/>
            <a:chOff x="1370821" y="1604681"/>
            <a:chExt cx="8645085" cy="37203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8447" r="18447" b="14124"/>
            <a:stretch/>
          </p:blipFill>
          <p:spPr>
            <a:xfrm>
              <a:off x="1370822" y="1604681"/>
              <a:ext cx="4322542" cy="3720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4124" r="14124" b="14124"/>
            <a:stretch/>
          </p:blipFill>
          <p:spPr>
            <a:xfrm>
              <a:off x="5693364" y="1604681"/>
              <a:ext cx="4322542" cy="37203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0821" y="1888439"/>
              <a:ext cx="13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Transverse process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98697" y="1706660"/>
              <a:ext cx="131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Vertebral body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3388" y="2818528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Facet joint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2282" y="3887116"/>
              <a:ext cx="1441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Spinous process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2837" y="1994445"/>
              <a:ext cx="182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Superior articular process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821" y="4265570"/>
              <a:ext cx="178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Inferior articular process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9530" y="4434200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Lamina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955636" y="4294094"/>
              <a:ext cx="441988" cy="342561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874801" y="3989378"/>
              <a:ext cx="742799" cy="48604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00945" y="3061553"/>
              <a:ext cx="536620" cy="33742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87418" y="2521527"/>
              <a:ext cx="591127" cy="101600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20545" y="2346036"/>
              <a:ext cx="854364" cy="438728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659418" y="2401455"/>
              <a:ext cx="849746" cy="18472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414444" y="4036291"/>
              <a:ext cx="475883" cy="180917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09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60134" y="1417760"/>
            <a:ext cx="7123641" cy="3143250"/>
            <a:chOff x="1281805" y="1857375"/>
            <a:chExt cx="7123641" cy="31432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 rot="10800000">
              <a:off x="4897315" y="1857375"/>
              <a:ext cx="3508131" cy="31432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0" r="21460"/>
            <a:stretch/>
          </p:blipFill>
          <p:spPr>
            <a:xfrm rot="10800000">
              <a:off x="1281805" y="1857375"/>
              <a:ext cx="3615510" cy="314325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7248850" y="0"/>
            <a:ext cx="3508131" cy="6286500"/>
            <a:chOff x="7248850" y="0"/>
            <a:chExt cx="3508131" cy="6286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>
              <a:off x="7248850" y="3143250"/>
              <a:ext cx="3508131" cy="31432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39" r="22339"/>
            <a:stretch/>
          </p:blipFill>
          <p:spPr>
            <a:xfrm>
              <a:off x="7248850" y="0"/>
              <a:ext cx="3504142" cy="3143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343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r="33808"/>
          <a:stretch/>
        </p:blipFill>
        <p:spPr>
          <a:xfrm>
            <a:off x="3547971" y="0"/>
            <a:ext cx="4066167" cy="6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9135" y="2758930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&lt;SI(8,0)&gt;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3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0123" y="395124"/>
            <a:ext cx="6951784" cy="6858000"/>
            <a:chOff x="2450123" y="395124"/>
            <a:chExt cx="695178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2450123" y="395124"/>
              <a:ext cx="347589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5926015" y="395124"/>
              <a:ext cx="34758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00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t="8590" r="9921" b="8590"/>
          <a:stretch/>
        </p:blipFill>
        <p:spPr>
          <a:xfrm>
            <a:off x="1333500" y="404446"/>
            <a:ext cx="5673970" cy="5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19250" y="0"/>
            <a:ext cx="10527600" cy="6858000"/>
            <a:chOff x="1919250" y="0"/>
            <a:chExt cx="105276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4552950" y="0"/>
              <a:ext cx="3086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1919250" y="0"/>
              <a:ext cx="26337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9665550" y="0"/>
              <a:ext cx="27813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7565250" y="0"/>
              <a:ext cx="21003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03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6400" y="359550"/>
            <a:ext cx="9915600" cy="6858000"/>
            <a:chOff x="-926400" y="359550"/>
            <a:chExt cx="99156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1516800" y="359550"/>
              <a:ext cx="2286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-926400" y="359550"/>
              <a:ext cx="24432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6550800" y="35955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3802800" y="35955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60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3978" y="0"/>
            <a:ext cx="10375866" cy="6858000"/>
            <a:chOff x="563978" y="0"/>
            <a:chExt cx="10375866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3141438" y="0"/>
              <a:ext cx="251584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63978" y="0"/>
              <a:ext cx="257746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8234744" y="0"/>
              <a:ext cx="2705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5562944" y="0"/>
              <a:ext cx="26718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75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6176" y="0"/>
            <a:ext cx="10793722" cy="6858000"/>
            <a:chOff x="386176" y="0"/>
            <a:chExt cx="1079372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3105150" y="0"/>
              <a:ext cx="261257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386176" y="0"/>
              <a:ext cx="2718974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8436698" y="0"/>
              <a:ext cx="27432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5717724" y="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5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5914" y="290147"/>
            <a:ext cx="7795854" cy="6858000"/>
            <a:chOff x="4147037" y="0"/>
            <a:chExt cx="77958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4147037" y="0"/>
              <a:ext cx="389792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8044963" y="0"/>
              <a:ext cx="38979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867136" y="-9640589"/>
            <a:ext cx="21154664" cy="29060139"/>
            <a:chOff x="829036" y="-9373889"/>
            <a:chExt cx="21154664" cy="29060139"/>
          </a:xfrm>
        </p:grpSpPr>
        <p:sp>
          <p:nvSpPr>
            <p:cNvPr id="25" name="Rectangle 24"/>
            <p:cNvSpPr/>
            <p:nvPr/>
          </p:nvSpPr>
          <p:spPr>
            <a:xfrm>
              <a:off x="829036" y="-9373889"/>
              <a:ext cx="21154664" cy="29060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6022" y="-8823485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Patient #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6022" y="-4782026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02427" y="8107699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8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1532" y="14778784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13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1193" y="1933430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56933" y="-45234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5734508" y="51917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78309" y="157390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44435" y="103387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585221" y="-50881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0009" y="-1869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8056858" y="-7434628"/>
              <a:ext cx="3086100" cy="6858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5423158" y="-7434628"/>
              <a:ext cx="2633700" cy="6858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13169458" y="-7434628"/>
              <a:ext cx="2781300" cy="6858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1069158" y="-7434628"/>
              <a:ext cx="2100300" cy="6858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8309279" y="-732458"/>
              <a:ext cx="2286000" cy="68580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5866079" y="-732458"/>
              <a:ext cx="2443200" cy="68580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13343279" y="-732458"/>
              <a:ext cx="2438400" cy="6858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595279" y="-732458"/>
              <a:ext cx="2900400" cy="6858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8003126" y="6060350"/>
              <a:ext cx="2515846" cy="68580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425666" y="6060350"/>
              <a:ext cx="2577460" cy="6858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13096432" y="6060350"/>
              <a:ext cx="2705100" cy="6858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10424632" y="6060350"/>
              <a:ext cx="2671800" cy="68580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8178537" y="12828250"/>
              <a:ext cx="2612574" cy="68580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5459563" y="12828250"/>
              <a:ext cx="2718974" cy="68580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13510085" y="12828250"/>
              <a:ext cx="2743200" cy="68580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791111" y="12828250"/>
              <a:ext cx="2900400" cy="6858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60144" y="-9354056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Distance map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637238" y="-9373889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Ground truth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 flipV="1">
              <a:off x="15032327" y="-8847593"/>
              <a:ext cx="6884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3115" y="0"/>
            <a:ext cx="8754208" cy="6858000"/>
            <a:chOff x="1773115" y="0"/>
            <a:chExt cx="875420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9" r="19559"/>
            <a:stretch/>
          </p:blipFill>
          <p:spPr>
            <a:xfrm>
              <a:off x="5574323" y="0"/>
              <a:ext cx="49530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4" r="29502"/>
            <a:stretch/>
          </p:blipFill>
          <p:spPr>
            <a:xfrm>
              <a:off x="1773115" y="0"/>
              <a:ext cx="380120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9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82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6046" y="1468315"/>
            <a:ext cx="6180992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9726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PLUS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048608" y="2242038"/>
            <a:ext cx="5685690" cy="24530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96108" y="1450730"/>
            <a:ext cx="4004329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1457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3D Slicer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23608" y="2254879"/>
            <a:ext cx="2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PLUS Server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196171" y="2795261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acquisition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-501827" y="3094888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Tracked ultrasound scan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11440" y="2795259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processing and segmentation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451" y="2795258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83387" y="2715984"/>
            <a:ext cx="1278102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Client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10120" y="3015614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Segmentation as label map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36975" y="3534508"/>
            <a:ext cx="759196" cy="369277"/>
          </a:xfrm>
          <a:prstGeom prst="rightArrow">
            <a:avLst>
              <a:gd name="adj1" fmla="val 50000"/>
              <a:gd name="adj2" fmla="val 714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622931" y="3534507"/>
            <a:ext cx="860455" cy="369277"/>
          </a:xfrm>
          <a:prstGeom prst="rightArrow">
            <a:avLst>
              <a:gd name="adj1" fmla="val 50000"/>
              <a:gd name="adj2" fmla="val 785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761489" y="3516919"/>
            <a:ext cx="448631" cy="369277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680638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773464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0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57953" y="0"/>
            <a:ext cx="5720868" cy="6858000"/>
            <a:chOff x="4569068" y="0"/>
            <a:chExt cx="572086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96" r="30596"/>
            <a:stretch/>
          </p:blipFill>
          <p:spPr>
            <a:xfrm>
              <a:off x="4569068" y="0"/>
              <a:ext cx="3053864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4" r="33054"/>
            <a:stretch/>
          </p:blipFill>
          <p:spPr>
            <a:xfrm>
              <a:off x="7622932" y="0"/>
              <a:ext cx="266700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152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637084" y="0"/>
            <a:ext cx="5668108" cy="6858000"/>
            <a:chOff x="3637084" y="0"/>
            <a:chExt cx="566810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07" r="32107"/>
            <a:stretch/>
          </p:blipFill>
          <p:spPr>
            <a:xfrm>
              <a:off x="3637084" y="0"/>
              <a:ext cx="300110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9" r="34099"/>
            <a:stretch/>
          </p:blipFill>
          <p:spPr>
            <a:xfrm>
              <a:off x="6638192" y="0"/>
              <a:ext cx="2667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04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6" r="29066"/>
          <a:stretch/>
        </p:blipFill>
        <p:spPr>
          <a:xfrm>
            <a:off x="4340469" y="0"/>
            <a:ext cx="3511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0566" y="0"/>
            <a:ext cx="5772558" cy="6858000"/>
            <a:chOff x="1630566" y="0"/>
            <a:chExt cx="577255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4" r="31474"/>
            <a:stretch/>
          </p:blipFill>
          <p:spPr>
            <a:xfrm>
              <a:off x="4788876" y="0"/>
              <a:ext cx="26142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r="27619"/>
            <a:stretch/>
          </p:blipFill>
          <p:spPr>
            <a:xfrm>
              <a:off x="1630566" y="0"/>
              <a:ext cx="31583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73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8" r="22128"/>
          <a:stretch/>
        </p:blipFill>
        <p:spPr>
          <a:xfrm>
            <a:off x="4129453" y="0"/>
            <a:ext cx="3933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74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009561" y="325924"/>
            <a:ext cx="8847287" cy="6628877"/>
            <a:chOff x="1009561" y="325924"/>
            <a:chExt cx="8847287" cy="6628877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09561" y="923519"/>
              <a:ext cx="2154008" cy="6031282"/>
              <a:chOff x="1009561" y="923519"/>
              <a:chExt cx="2154008" cy="603128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720105" y="13651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423896" y="19621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09561" y="31913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247689" y="388433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28666" y="443487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190536" y="264084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3668" y="183368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853334" y="11909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66802" y="482540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76344" y="57383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77084" y="92351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85857" y="28551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2050" y="31932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00174" y="23727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0620" y="351190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47804" y="39071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531808" y="432727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82594" y="571845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817553" y="493797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26321" y="51440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275442" y="325924"/>
              <a:ext cx="2450624" cy="6628877"/>
              <a:chOff x="4275442" y="325924"/>
              <a:chExt cx="2450624" cy="6628877"/>
            </a:xfrm>
          </p:grpSpPr>
          <p:sp>
            <p:nvSpPr>
              <p:cNvPr id="76" name="5-Point Star 75"/>
              <p:cNvSpPr/>
              <p:nvPr/>
            </p:nvSpPr>
            <p:spPr>
              <a:xfrm>
                <a:off x="5305535" y="197991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5-Point Star 76"/>
              <p:cNvSpPr/>
              <p:nvPr/>
            </p:nvSpPr>
            <p:spPr>
              <a:xfrm>
                <a:off x="5511436" y="457012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53491">
                <a:off x="4275442" y="325924"/>
                <a:ext cx="2016395" cy="3390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20427859">
                <a:off x="4505605" y="3357003"/>
                <a:ext cx="2220461" cy="29074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150799" y="12756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854590" y="18726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440255" y="31018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678383" y="37948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859360" y="43453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621230" y="255132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904362" y="174416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84028" y="11014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5197496" y="473588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07038" y="56488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407778" y="83400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5316551" y="276563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2744" y="31037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530868" y="22832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371314" y="342238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78498" y="38176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962502" y="423775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413288" y="56289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248247" y="484845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5357015" y="505449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7702840" y="903603"/>
              <a:ext cx="2154008" cy="6051197"/>
              <a:chOff x="7702840" y="903603"/>
              <a:chExt cx="2154008" cy="605119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V="1">
                <a:off x="8752351" y="992661"/>
                <a:ext cx="9525" cy="483869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8413384" y="13452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117175" y="19422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02840" y="31714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40968" y="386441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121945" y="441495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883815" y="262092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9166947" y="181376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9546613" y="11710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460081" y="48054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669623" y="57184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670363" y="90360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8579136" y="28352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55329" y="31733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8793453" y="23528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633899" y="3491987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8841083" y="38872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225087" y="430736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9675873" y="569854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9510832" y="49180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619600" y="5124097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24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9406" y="0"/>
            <a:ext cx="5826374" cy="6858000"/>
            <a:chOff x="4639406" y="0"/>
            <a:chExt cx="5826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4639406" y="0"/>
              <a:ext cx="291318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7552594" y="0"/>
              <a:ext cx="291318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1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1720105" y="13651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23896" y="19621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561" y="31913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247689" y="388433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28666" y="443487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90536" y="264084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73668" y="1833682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853334" y="11909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766802" y="482540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976344" y="57383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77084" y="923519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85857" y="2855155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62050" y="31932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00174" y="23727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40620" y="3511903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7804" y="39071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1808" y="432727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82594" y="571845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17553" y="4937971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26321" y="5144013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4214065" y="1112244"/>
            <a:ext cx="7101537" cy="1855294"/>
            <a:chOff x="4241802" y="1121883"/>
            <a:chExt cx="7101537" cy="1855294"/>
          </a:xfrm>
        </p:grpSpPr>
        <p:grpSp>
          <p:nvGrpSpPr>
            <p:cNvPr id="117" name="Group 116"/>
            <p:cNvGrpSpPr/>
            <p:nvPr/>
          </p:nvGrpSpPr>
          <p:grpSpPr>
            <a:xfrm>
              <a:off x="6458293" y="1124700"/>
              <a:ext cx="2488274" cy="1852477"/>
              <a:chOff x="6879616" y="1216318"/>
              <a:chExt cx="2488274" cy="18524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839140" y="153777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42931" y="21347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309571" y="281343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592703" y="200628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972369" y="13635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219209" y="25453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8400184" y="1572420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612847" y="243176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12847" y="1216318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79616" y="2134784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241802" y="1121883"/>
              <a:ext cx="1863227" cy="1769388"/>
              <a:chOff x="4241802" y="1121883"/>
              <a:chExt cx="1863227" cy="1769388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425595" y="1190949"/>
                <a:ext cx="1610413" cy="1632110"/>
                <a:chOff x="3822426" y="3234233"/>
                <a:chExt cx="1610413" cy="163211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18635" y="3675886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822426" y="4272899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72198" y="4144396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251864" y="35016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375614" y="3234233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498704" y="46834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" name="5-Point Star 96"/>
              <p:cNvSpPr/>
              <p:nvPr/>
            </p:nvSpPr>
            <p:spPr>
              <a:xfrm>
                <a:off x="5046056" y="1373829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5-Point Star 97"/>
              <p:cNvSpPr/>
              <p:nvPr/>
            </p:nvSpPr>
            <p:spPr>
              <a:xfrm>
                <a:off x="5098346" y="222451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1263018">
                <a:off x="4439107" y="1121883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241802" y="1957260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9530902" y="1146107"/>
              <a:ext cx="1812437" cy="1808697"/>
              <a:chOff x="9674713" y="1458379"/>
              <a:chExt cx="1812437" cy="1808697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0401234" y="150474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05025" y="21017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871665" y="27804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154797" y="19732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0566986" y="299472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0781303" y="251232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10399525" y="181655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10427935" y="261559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775668" y="1458379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674713" y="2420372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40995" y="3645897"/>
            <a:ext cx="7013024" cy="2275355"/>
            <a:chOff x="4140995" y="3645897"/>
            <a:chExt cx="7013024" cy="2275355"/>
          </a:xfrm>
        </p:grpSpPr>
        <p:grpSp>
          <p:nvGrpSpPr>
            <p:cNvPr id="162" name="Group 161"/>
            <p:cNvGrpSpPr/>
            <p:nvPr/>
          </p:nvGrpSpPr>
          <p:grpSpPr>
            <a:xfrm>
              <a:off x="4140995" y="3645897"/>
              <a:ext cx="1907719" cy="2183915"/>
              <a:chOff x="5052739" y="3413911"/>
              <a:chExt cx="1907719" cy="2183915"/>
            </a:xfrm>
          </p:grpSpPr>
          <p:sp>
            <p:nvSpPr>
              <p:cNvPr id="126" name="Diamond 125"/>
              <p:cNvSpPr/>
              <p:nvPr/>
            </p:nvSpPr>
            <p:spPr>
              <a:xfrm>
                <a:off x="5582308" y="3924963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Diamond 126"/>
              <p:cNvSpPr/>
              <p:nvPr/>
            </p:nvSpPr>
            <p:spPr>
              <a:xfrm>
                <a:off x="5286099" y="452197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52739" y="520063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Diamond 128"/>
              <p:cNvSpPr/>
              <p:nvPr/>
            </p:nvSpPr>
            <p:spPr>
              <a:xfrm>
                <a:off x="6335871" y="439347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iamond 129"/>
              <p:cNvSpPr/>
              <p:nvPr/>
            </p:nvSpPr>
            <p:spPr>
              <a:xfrm>
                <a:off x="6715537" y="37507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Diamond 130"/>
              <p:cNvSpPr/>
              <p:nvPr/>
            </p:nvSpPr>
            <p:spPr>
              <a:xfrm>
                <a:off x="5839287" y="3483310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748060" y="541494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Diamond 132"/>
              <p:cNvSpPr/>
              <p:nvPr/>
            </p:nvSpPr>
            <p:spPr>
              <a:xfrm>
                <a:off x="5962377" y="49325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5-Point Star 149"/>
              <p:cNvSpPr/>
              <p:nvPr/>
            </p:nvSpPr>
            <p:spPr>
              <a:xfrm>
                <a:off x="5860876" y="3697203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5-Point Star 150"/>
              <p:cNvSpPr/>
              <p:nvPr/>
            </p:nvSpPr>
            <p:spPr>
              <a:xfrm>
                <a:off x="5913166" y="454789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21263018">
                <a:off x="5294536" y="3413911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97231" y="4249288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36679" y="3693424"/>
              <a:ext cx="2488274" cy="2114516"/>
              <a:chOff x="6821956" y="3638573"/>
              <a:chExt cx="2488274" cy="2114516"/>
            </a:xfrm>
          </p:grpSpPr>
          <p:sp>
            <p:nvSpPr>
              <p:cNvPr id="134" name="Diamond 133"/>
              <p:cNvSpPr/>
              <p:nvPr/>
            </p:nvSpPr>
            <p:spPr>
              <a:xfrm>
                <a:off x="7764834" y="408022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Diamond 134"/>
              <p:cNvSpPr/>
              <p:nvPr/>
            </p:nvSpPr>
            <p:spPr>
              <a:xfrm>
                <a:off x="7468625" y="467723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Diamond 135"/>
              <p:cNvSpPr/>
              <p:nvPr/>
            </p:nvSpPr>
            <p:spPr>
              <a:xfrm>
                <a:off x="7235265" y="535589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Diamond 136"/>
              <p:cNvSpPr/>
              <p:nvPr/>
            </p:nvSpPr>
            <p:spPr>
              <a:xfrm>
                <a:off x="8518397" y="4548736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Diamond 137"/>
              <p:cNvSpPr/>
              <p:nvPr/>
            </p:nvSpPr>
            <p:spPr>
              <a:xfrm>
                <a:off x="8898063" y="39060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21813" y="363857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30586" y="557020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Diamond 140"/>
              <p:cNvSpPr/>
              <p:nvPr/>
            </p:nvSpPr>
            <p:spPr>
              <a:xfrm>
                <a:off x="8144903" y="50878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5-Point Star 153"/>
              <p:cNvSpPr/>
              <p:nvPr/>
            </p:nvSpPr>
            <p:spPr>
              <a:xfrm>
                <a:off x="8352360" y="405175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5-Point Star 154"/>
              <p:cNvSpPr/>
              <p:nvPr/>
            </p:nvSpPr>
            <p:spPr>
              <a:xfrm>
                <a:off x="7565023" y="491110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555187" y="3753426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821956" y="4671892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122901" y="3749678"/>
              <a:ext cx="2031118" cy="2171574"/>
              <a:chOff x="9564050" y="3749678"/>
              <a:chExt cx="2031118" cy="2171574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10280964" y="4191331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Diamond 142"/>
              <p:cNvSpPr/>
              <p:nvPr/>
            </p:nvSpPr>
            <p:spPr>
              <a:xfrm>
                <a:off x="9984755" y="478834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Diamond 143"/>
              <p:cNvSpPr/>
              <p:nvPr/>
            </p:nvSpPr>
            <p:spPr>
              <a:xfrm>
                <a:off x="9751395" y="546699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Diamond 144"/>
              <p:cNvSpPr/>
              <p:nvPr/>
            </p:nvSpPr>
            <p:spPr>
              <a:xfrm>
                <a:off x="11034527" y="4659841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414193" y="401710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537943" y="374967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Diamond 147"/>
              <p:cNvSpPr/>
              <p:nvPr/>
            </p:nvSpPr>
            <p:spPr>
              <a:xfrm>
                <a:off x="10446716" y="5681314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Diamond 148"/>
              <p:cNvSpPr/>
              <p:nvPr/>
            </p:nvSpPr>
            <p:spPr>
              <a:xfrm>
                <a:off x="10661033" y="5198908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5-Point Star 157"/>
              <p:cNvSpPr/>
              <p:nvPr/>
            </p:nvSpPr>
            <p:spPr>
              <a:xfrm>
                <a:off x="10264357" y="447241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5-Point Star 158"/>
              <p:cNvSpPr/>
              <p:nvPr/>
            </p:nvSpPr>
            <p:spPr>
              <a:xfrm>
                <a:off x="10292767" y="5271456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665005" y="4112555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9564050" y="5074548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322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82861" y="547210"/>
            <a:ext cx="9660427" cy="6407591"/>
            <a:chOff x="1482861" y="547210"/>
            <a:chExt cx="9660427" cy="6407591"/>
          </a:xfrm>
        </p:grpSpPr>
        <p:grpSp>
          <p:nvGrpSpPr>
            <p:cNvPr id="18" name="Group 17"/>
            <p:cNvGrpSpPr/>
            <p:nvPr/>
          </p:nvGrpSpPr>
          <p:grpSpPr>
            <a:xfrm>
              <a:off x="1482861" y="685800"/>
              <a:ext cx="1515667" cy="6269001"/>
              <a:chOff x="1482861" y="685800"/>
              <a:chExt cx="1515667" cy="626900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802729" y="196165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2190568" y="346332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21834" y="484336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83704" y="68580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59970" y="574838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22"/>
              <p:cNvSpPr/>
              <p:nvPr/>
            </p:nvSpPr>
            <p:spPr>
              <a:xfrm>
                <a:off x="1482861" y="3220082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762698" y="630620"/>
              <a:ext cx="4812104" cy="6324181"/>
              <a:chOff x="2762698" y="630620"/>
              <a:chExt cx="4812104" cy="632418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935331" y="1906475"/>
                <a:ext cx="411480" cy="4114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5323170" y="340814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54436" y="478818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16306" y="63062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692572" y="569320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4615463" y="316490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810125" y="2112215"/>
                <a:ext cx="324072" cy="12882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314950" y="828675"/>
                <a:ext cx="209550" cy="28098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/>
              <p:cNvSpPr/>
              <p:nvPr/>
            </p:nvSpPr>
            <p:spPr>
              <a:xfrm rot="6768355">
                <a:off x="4562764" y="1645083"/>
                <a:ext cx="1265444" cy="1343025"/>
              </a:xfrm>
              <a:prstGeom prst="arc">
                <a:avLst>
                  <a:gd name="adj1" fmla="val 1869022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62698" y="216739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1627" y="169807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58677" y="547210"/>
              <a:ext cx="4484611" cy="6407590"/>
              <a:chOff x="6658677" y="547210"/>
              <a:chExt cx="4484611" cy="640759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8508501" y="182306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8896340" y="3324735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27606" y="470477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89476" y="54721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265742" y="560979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8188633" y="308149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362950" y="3295650"/>
                <a:ext cx="752475" cy="228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747192" y="2030522"/>
                <a:ext cx="386154" cy="28799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4518637">
                <a:off x="8468234" y="2821459"/>
                <a:ext cx="1265444" cy="1343025"/>
              </a:xfrm>
              <a:prstGeom prst="arc">
                <a:avLst>
                  <a:gd name="adj1" fmla="val 18834822"/>
                  <a:gd name="adj2" fmla="val 23642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58677" y="3348350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600113" y="3794753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63656" y="658466"/>
            <a:ext cx="7937819" cy="6372535"/>
            <a:chOff x="2063656" y="658466"/>
            <a:chExt cx="7937819" cy="6372535"/>
          </a:xfrm>
        </p:grpSpPr>
        <p:grpSp>
          <p:nvGrpSpPr>
            <p:cNvPr id="12" name="Group 11"/>
            <p:cNvGrpSpPr/>
            <p:nvPr/>
          </p:nvGrpSpPr>
          <p:grpSpPr>
            <a:xfrm>
              <a:off x="2063656" y="696348"/>
              <a:ext cx="1220050" cy="6334653"/>
              <a:chOff x="2063656" y="696348"/>
              <a:chExt cx="1220050" cy="633465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636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23"/>
              <p:cNvSpPr/>
              <p:nvPr/>
            </p:nvSpPr>
            <p:spPr>
              <a:xfrm>
                <a:off x="2963666" y="2840652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779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1184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256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7096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280761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63281" y="658466"/>
              <a:ext cx="2337083" cy="6372535"/>
              <a:chOff x="4963281" y="658466"/>
              <a:chExt cx="2337083" cy="637253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352956" y="1934999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6252966" y="2841040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567273" y="69673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407719" y="3620772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14903" y="463541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998907" y="57137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478586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5511801" y="861646"/>
                <a:ext cx="211991" cy="12338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740400" y="838200"/>
                <a:ext cx="673100" cy="21590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512777" y="2074985"/>
                <a:ext cx="888023" cy="9231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963281" y="1219741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83976" y="218726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89793" y="1469866"/>
                <a:ext cx="672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8" name="Arc 7"/>
              <p:cNvSpPr/>
              <p:nvPr/>
            </p:nvSpPr>
            <p:spPr>
              <a:xfrm rot="5227321">
                <a:off x="5641819" y="547009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7695159">
                <a:off x="5190746" y="435975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rot="14003482">
                <a:off x="6016023" y="2464274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16869421">
                <a:off x="6447599" y="240546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59537" y="796056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693245" y="214095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9190" y="696348"/>
              <a:ext cx="2062285" cy="6334652"/>
              <a:chOff x="7939190" y="696348"/>
              <a:chExt cx="2062285" cy="633465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6422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Diamond 48"/>
              <p:cNvSpPr/>
              <p:nvPr/>
            </p:nvSpPr>
            <p:spPr>
              <a:xfrm>
                <a:off x="9542266" y="2840652"/>
                <a:ext cx="320040" cy="32004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8565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6970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9042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2882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974040" y="62615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8813860" y="2070100"/>
                <a:ext cx="901640" cy="9398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8773423" y="2057400"/>
                <a:ext cx="65777" cy="17399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8818686" y="3006969"/>
                <a:ext cx="861645" cy="791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9224243" y="216066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94356" y="321313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92824" y="2579042"/>
                <a:ext cx="657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181784" y="376221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39190" y="202857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3205035">
                <a:off x="8617977" y="1588480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6457339">
                <a:off x="8214093" y="170175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16586750">
                <a:off x="8536956" y="3229393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/>
            </p:nvSpPr>
            <p:spPr>
              <a:xfrm rot="19988121">
                <a:off x="8875491" y="3533157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16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1" r="29591"/>
          <a:stretch/>
        </p:blipFill>
        <p:spPr>
          <a:xfrm>
            <a:off x="4384431" y="0"/>
            <a:ext cx="342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9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40323" y="208987"/>
            <a:ext cx="10136975" cy="6710559"/>
            <a:chOff x="-240323" y="208987"/>
            <a:chExt cx="10136975" cy="6710559"/>
          </a:xfrm>
        </p:grpSpPr>
        <p:grpSp>
          <p:nvGrpSpPr>
            <p:cNvPr id="4" name="Group 3"/>
            <p:cNvGrpSpPr/>
            <p:nvPr/>
          </p:nvGrpSpPr>
          <p:grpSpPr>
            <a:xfrm>
              <a:off x="-240323" y="208987"/>
              <a:ext cx="9393115" cy="6710559"/>
              <a:chOff x="2028092" y="73720"/>
              <a:chExt cx="9393115" cy="671055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1" t="1075" r="29481" b="1075"/>
              <a:stretch/>
            </p:blipFill>
            <p:spPr>
              <a:xfrm>
                <a:off x="2028092" y="73720"/>
                <a:ext cx="4056184" cy="671055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5" r="19385"/>
              <a:stretch/>
            </p:blipFill>
            <p:spPr>
              <a:xfrm>
                <a:off x="6084276" y="73720"/>
                <a:ext cx="5336931" cy="671055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/>
            <p:cNvCxnSpPr/>
            <p:nvPr/>
          </p:nvCxnSpPr>
          <p:spPr>
            <a:xfrm flipV="1">
              <a:off x="5310554" y="4114800"/>
              <a:ext cx="2233246" cy="13276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967653" y="1230919"/>
              <a:ext cx="2458915" cy="16763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63174">
              <a:off x="6668058" y="2613683"/>
              <a:ext cx="3228594" cy="2483483"/>
            </a:xfrm>
            <a:prstGeom prst="arc">
              <a:avLst>
                <a:gd name="adj1" fmla="val 17536891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10754" y="3222849"/>
              <a:ext cx="2817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Coronal tilt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76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r="5399"/>
          <a:stretch/>
        </p:blipFill>
        <p:spPr>
          <a:xfrm>
            <a:off x="3059723" y="0"/>
            <a:ext cx="7411915" cy="6710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r="42764"/>
          <a:stretch/>
        </p:blipFill>
        <p:spPr>
          <a:xfrm>
            <a:off x="129987" y="-1"/>
            <a:ext cx="2929736" cy="67105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932485" y="4448908"/>
            <a:ext cx="2233246" cy="1327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41985" y="1427286"/>
            <a:ext cx="2458915" cy="16763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3463174">
            <a:off x="6492211" y="2833491"/>
            <a:ext cx="3228594" cy="2483483"/>
          </a:xfrm>
          <a:prstGeom prst="arc">
            <a:avLst>
              <a:gd name="adj1" fmla="val 17536891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3603" y="3472875"/>
            <a:ext cx="281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Coronal tilt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082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14487" r="20586" b="14487"/>
          <a:stretch/>
        </p:blipFill>
        <p:spPr>
          <a:xfrm>
            <a:off x="2177561" y="1608992"/>
            <a:ext cx="5142920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2620108" y="167054"/>
            <a:ext cx="6273312" cy="5581070"/>
            <a:chOff x="2620108" y="167054"/>
            <a:chExt cx="6273312" cy="5581070"/>
          </a:xfrm>
        </p:grpSpPr>
        <p:grpSp>
          <p:nvGrpSpPr>
            <p:cNvPr id="60" name="Group 59"/>
            <p:cNvGrpSpPr/>
            <p:nvPr/>
          </p:nvGrpSpPr>
          <p:grpSpPr>
            <a:xfrm>
              <a:off x="2620108" y="167054"/>
              <a:ext cx="2787161" cy="5187461"/>
              <a:chOff x="2620108" y="167054"/>
              <a:chExt cx="2787161" cy="5187461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2694842" y="3686224"/>
                <a:ext cx="2281604" cy="166829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2620108" y="167054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" name="Straight Arrow Connector 13"/>
              <p:cNvCxnSpPr/>
              <p:nvPr/>
            </p:nvCxnSpPr>
            <p:spPr>
              <a:xfrm flipH="1">
                <a:off x="3217985" y="2628898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3903785" y="2602519"/>
                <a:ext cx="26376" cy="194310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4642338" y="2658203"/>
                <a:ext cx="11723" cy="241495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235569" y="2734408"/>
                <a:ext cx="2154116" cy="12660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845172" y="3552189"/>
                <a:ext cx="1553305" cy="92973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586651" y="4563208"/>
                <a:ext cx="820618" cy="52314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6106258" y="167054"/>
              <a:ext cx="2787162" cy="4217380"/>
              <a:chOff x="7323992" y="196358"/>
              <a:chExt cx="2787162" cy="42173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323992" y="4000500"/>
                <a:ext cx="2765181" cy="4132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7354765" y="196358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H="1">
                <a:off x="7952642" y="2658202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8660423" y="2631823"/>
                <a:ext cx="4395" cy="15796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9388719" y="2687507"/>
                <a:ext cx="1466" cy="162951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7970226" y="2716823"/>
                <a:ext cx="646236" cy="131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634046" y="2681654"/>
                <a:ext cx="756139" cy="153645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9388719" y="2743200"/>
                <a:ext cx="722435" cy="154524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350040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a</a:t>
              </a:r>
              <a:endParaRPr lang="en-US" sz="4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8633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75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5099" y="0"/>
            <a:ext cx="6142900" cy="6858000"/>
            <a:chOff x="4560276" y="0"/>
            <a:chExt cx="61429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4560276" y="0"/>
              <a:ext cx="30714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7631724" y="0"/>
              <a:ext cx="307145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43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2338" y="896815"/>
            <a:ext cx="10213742" cy="4958129"/>
            <a:chOff x="1878623" y="439615"/>
            <a:chExt cx="10213742" cy="4958129"/>
          </a:xfrm>
        </p:grpSpPr>
        <p:sp>
          <p:nvSpPr>
            <p:cNvPr id="2" name="Rounded Rectangle 1"/>
            <p:cNvSpPr/>
            <p:nvPr/>
          </p:nvSpPr>
          <p:spPr>
            <a:xfrm>
              <a:off x="4797671" y="1865431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 model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59978" y="439615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transverse process locations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9978" y="3291250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878623" y="1725488"/>
              <a:ext cx="2661138" cy="10008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Anchor point supplementation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033346" y="1160585"/>
              <a:ext cx="351692" cy="527538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033346" y="2726347"/>
              <a:ext cx="351692" cy="535599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62148" y="3151305"/>
              <a:ext cx="1992923" cy="10008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registration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650525" y="2588231"/>
              <a:ext cx="351692" cy="527538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350728" y="3342538"/>
              <a:ext cx="351692" cy="618391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62148" y="4633546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5682763" y="4152164"/>
              <a:ext cx="351692" cy="481382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64676" y="3291249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surface 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496914" y="4633546"/>
              <a:ext cx="1992923" cy="764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Warping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317529" y="4012219"/>
              <a:ext cx="351692" cy="603744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7016266" y="4743081"/>
              <a:ext cx="351692" cy="545128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034965" y="4633545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Patient-specific visualization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9580688" y="4727333"/>
              <a:ext cx="351692" cy="533394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102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28169</TotalTime>
  <Words>153</Words>
  <Application>Microsoft Office PowerPoint</Application>
  <PresentationFormat>Widescreen</PresentationFormat>
  <Paragraphs>78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80</cp:revision>
  <dcterms:created xsi:type="dcterms:W3CDTF">2017-11-30T16:46:09Z</dcterms:created>
  <dcterms:modified xsi:type="dcterms:W3CDTF">2018-03-20T14:39:22Z</dcterms:modified>
</cp:coreProperties>
</file>